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Plan de negocio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[Nombre del proyecto] · [Promotores]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oportunidad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Problema que resolvemos</a:t>
            </a:r>
          </a:p>
          <a:p>
            <a:r>
              <a:t>Tamaño del mercado: [dato]</a:t>
            </a:r>
          </a:p>
          <a:p>
            <a:r>
              <a:t>Por qué ahora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Propuesta de valor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Qué ofrecemos y a quién</a:t>
            </a:r>
          </a:p>
          <a:p>
            <a:r>
              <a:t>Diferenciación frente a alternativas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Modelo de negocio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Cómo ganamos dinero: [precios, márgenes]</a:t>
            </a:r>
          </a:p>
          <a:p>
            <a:r>
              <a:t>Canales de venta y distribución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Mercado y competencia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Segmentos objetivo</a:t>
            </a:r>
          </a:p>
          <a:p>
            <a:r>
              <a:t>Competidores y posicionamiento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comercial y de marketing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Estrategia de captación</a:t>
            </a:r>
          </a:p>
          <a:p>
            <a:r>
              <a:t>Objetivos de ventas año 1-3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Equipo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Quiénes somos y qué aportamos</a:t>
            </a:r>
          </a:p>
          <a:p>
            <a:r>
              <a:t>Puestos clave a incorporar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Plan financiero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Inversión inicial y financiación</a:t>
            </a:r>
          </a:p>
          <a:p>
            <a:r>
              <a:t>Previsión de ingresos y gastos 3 años</a:t>
            </a:r>
          </a:p>
          <a:p>
            <a:r>
              <a:t>Punto de equilibrio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Hoja de ruta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Hitos a 6/12/24 meses</a:t>
            </a:r>
          </a:p>
          <a:p>
            <a:r>
              <a:t>Qué pedimos: [inversión, apoyo]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Notas de uso de la plantilla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Sustituye los textos entre corchetes por tu contenido.</a:t>
            </a:r>
          </a:p>
          <a:p>
            <a:r>
              <a:t>Duplica o elimina diapositivas según lo necesites.</a:t>
            </a:r>
          </a:p>
          <a:p>
            <a:r>
              <a:t>Aplica los colores y tipografías de tu marca desde el patrón de diapositivas.</a:t>
            </a:r>
          </a:p>
          <a:p>
            <a:r>
              <a:t>Plantilla de plantillagratis.es — uso libre.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